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5" r:id="rId3"/>
  </p:sldIdLst>
  <p:sldSz cx="12192000" cy="6858000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86364"/>
  </p:normalViewPr>
  <p:slideViewPr>
    <p:cSldViewPr snapToGrid="0" showGuides="1">
      <p:cViewPr varScale="1">
        <p:scale>
          <a:sx n="97" d="100"/>
          <a:sy n="97" d="100"/>
        </p:scale>
        <p:origin x="100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1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B7683255-5125-407C-ABE0-1888F7FCC9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120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8F2B43E2-4680-41BF-A363-F55B248A4C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7662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76AF519-42CC-46B0-A645-E9C45D2D5B23}" type="slidenum">
              <a:rPr kumimoji="0" lang="en-US" altLang="ja-JP" sz="1200" smtClean="0"/>
              <a:pPr/>
              <a:t>1</a:t>
            </a:fld>
            <a:endParaRPr kumimoji="0" lang="en-US" altLang="ja-JP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3874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76AF519-42CC-46B0-A645-E9C45D2D5B23}" type="slidenum">
              <a:rPr kumimoji="0" lang="en-US" altLang="ja-JP" sz="1200" smtClean="0"/>
              <a:pPr/>
              <a:t>2</a:t>
            </a:fld>
            <a:endParaRPr kumimoji="0" lang="en-US" altLang="ja-JP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1639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D5063-8B91-4BF9-9394-E290352AB1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0937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87518-49DB-4639-AC24-B3E88C25E2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175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5723A-2A3A-4FB6-A62E-80F2FE729C3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014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C866C-8A09-4FBE-BFDF-92DC52A80B5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3437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1AD4E-EBF4-480A-A578-20F24C9274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431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68BDF-05D2-45B7-9142-CC60AB1C6B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964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106A6-EEA6-4E0B-835D-C0D0BFD019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4119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A6F97-D930-40C9-8EE6-87A615A508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1179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D97D8-1F65-429C-A1C8-830E785549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677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282C5-057A-4686-8A7D-09BA452C1F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7716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8F935-2883-4623-8652-05AE20A251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236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2F649181-C1CD-4648-985C-412B407C39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6760" y="3237274"/>
            <a:ext cx="9596129" cy="325693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関係にある企業などと</a:t>
            </a:r>
            <a:r>
              <a:rPr kumimoji="0" lang="ja-JP" altLang="en-US" sz="2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して</a:t>
            </a:r>
            <a:endParaRPr kumimoji="0" lang="en-US" altLang="ja-JP" sz="2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0"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0" lang="en-US" altLang="ja-JP" sz="2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0"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r>
              <a:rPr kumimoji="0"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顧問：　　　　　　　　　　　　　　　</a:t>
            </a:r>
            <a:endParaRPr kumimoji="0"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②株保有・利益：　　　　　　　　　</a:t>
            </a:r>
            <a:endParaRPr kumimoji="0"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③特許使用料：　　　　　　　　　　</a:t>
            </a:r>
            <a:endParaRPr kumimoji="0"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④講演料：　　　　　　　　　　　　　</a:t>
            </a:r>
            <a:endParaRPr kumimoji="0"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kumimoji="0"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⑥受託研究・共同研究費：　　　</a:t>
            </a:r>
            <a:endParaRPr kumimoji="0"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⑦奨学寄付金：　 　　　　　　　　</a:t>
            </a:r>
            <a:endParaRPr kumimoji="0"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⑧寄付講座所属：　　　　　　　　</a:t>
            </a:r>
            <a:endParaRPr kumimoji="0"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⑨贈答品などの報酬：　　　　 　</a:t>
            </a:r>
            <a:endParaRPr kumimoji="0"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4"/>
          <p:cNvSpPr>
            <a:spLocks noChangeArrowheads="1"/>
          </p:cNvSpPr>
          <p:nvPr/>
        </p:nvSpPr>
        <p:spPr bwMode="auto">
          <a:xfrm>
            <a:off x="511277" y="234951"/>
            <a:ext cx="11307097" cy="6424613"/>
          </a:xfrm>
          <a:prstGeom prst="rect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88141" y="678426"/>
            <a:ext cx="10353368" cy="250164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ja-JP" altLang="en-US" sz="4800" b="1" kern="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日本臨床運動療法学会</a:t>
            </a:r>
            <a:r>
              <a:rPr kumimoji="0" lang="en-US" altLang="ja-JP" sz="4800" b="1" kern="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kumimoji="0" lang="en-US" altLang="ja-JP" sz="4800" b="1" kern="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4800" b="1" kern="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 Ｉ 開示</a:t>
            </a:r>
            <a:r>
              <a:rPr kumimoji="0" lang="en-US" altLang="ja-JP" sz="4000" b="1" kern="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kumimoji="0" lang="en-US" altLang="ja-JP" sz="4000" b="1" kern="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1600" b="1" kern="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0" lang="en-US" altLang="ja-JP" sz="2400" b="1" kern="0" dirty="0" smtClean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kumimoji="0" lang="en-US" altLang="ja-JP" sz="2400" b="1" kern="0" dirty="0" smtClean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2400" b="1" kern="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発表者：　臨床太郎、運動次郎、療法三郎（</a:t>
            </a:r>
            <a:r>
              <a:rPr kumimoji="0" lang="en-US" altLang="ja-JP" sz="2400" b="1" kern="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◎</a:t>
            </a:r>
            <a:r>
              <a:rPr kumimoji="0" lang="ja-JP" altLang="en-US" sz="2400" b="1" kern="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代表者）</a:t>
            </a:r>
            <a:r>
              <a:rPr kumimoji="0" lang="en-US" altLang="ja-JP" sz="2400" b="1" kern="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kumimoji="0" lang="en-US" altLang="ja-JP" sz="2400" b="1" kern="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en-US" altLang="ja-JP" sz="2400" b="1" kern="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◎</a:t>
            </a:r>
            <a:r>
              <a:rPr kumimoji="0" lang="ja-JP" altLang="en-US" sz="2400" b="1" kern="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代表者</a:t>
            </a:r>
            <a:endParaRPr kumimoji="0" lang="en-US" altLang="ja-JP" sz="2400" b="1" kern="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988141" y="678426"/>
            <a:ext cx="10353368" cy="2501645"/>
          </a:xfrm>
          <a:solidFill>
            <a:schemeClr val="accent6">
              <a:lumMod val="50000"/>
            </a:schemeClr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48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日本臨床運動療法学会</a:t>
            </a:r>
            <a:r>
              <a:rPr kumimoji="0" lang="en-US" altLang="ja-JP" sz="4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kumimoji="0" lang="en-US" altLang="ja-JP" sz="4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4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 Ｉ 開示</a:t>
            </a:r>
            <a:r>
              <a:rPr kumimoji="0" lang="en-US" altLang="ja-JP" sz="4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kumimoji="0" lang="en-US" altLang="ja-JP" sz="4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1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0" lang="en-US" altLang="ja-JP" sz="2400" b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kumimoji="0" lang="en-US" altLang="ja-JP" sz="2400" b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2400" b="1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発表者：</a:t>
            </a:r>
            <a:r>
              <a:rPr kumimoji="0" lang="ja-JP" altLang="en-US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0" lang="ja-JP" altLang="en-US" sz="24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臨床太郎、運動次郎、療法三郎</a:t>
            </a:r>
            <a:r>
              <a:rPr kumimoji="0" lang="ja-JP" altLang="en-US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0" lang="en-US" altLang="ja-JP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◎</a:t>
            </a:r>
            <a:r>
              <a:rPr kumimoji="0" lang="ja-JP" altLang="en-US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代表者）</a:t>
            </a:r>
            <a:r>
              <a:rPr kumimoji="0" lang="en-US" altLang="ja-JP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kumimoji="0" lang="en-US" altLang="ja-JP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en-US" altLang="ja-JP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◎</a:t>
            </a:r>
            <a:r>
              <a:rPr kumimoji="0" lang="ja-JP" altLang="en-US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代表者</a:t>
            </a:r>
            <a:endParaRPr kumimoji="0" lang="en-US" altLang="ja-JP" sz="24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4"/>
          <p:cNvSpPr>
            <a:spLocks noChangeArrowheads="1"/>
          </p:cNvSpPr>
          <p:nvPr/>
        </p:nvSpPr>
        <p:spPr bwMode="auto">
          <a:xfrm>
            <a:off x="511277" y="234951"/>
            <a:ext cx="11307097" cy="6424613"/>
          </a:xfrm>
          <a:prstGeom prst="rect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3" name="正方形/長方形 2"/>
          <p:cNvSpPr/>
          <p:nvPr/>
        </p:nvSpPr>
        <p:spPr>
          <a:xfrm>
            <a:off x="1450256" y="4273137"/>
            <a:ext cx="9773265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3600" b="1" kern="0" dirty="0" smtClean="0">
                <a:latin typeface="ＭＳ Ｐゴシック" panose="020B0600070205080204" pitchFamily="50" charset="-128"/>
              </a:rPr>
              <a:t>演題</a:t>
            </a:r>
            <a:r>
              <a:rPr kumimoji="0" lang="ja-JP" altLang="en-US" sz="3600" b="1" kern="0" dirty="0">
                <a:latin typeface="ＭＳ Ｐゴシック" panose="020B0600070205080204" pitchFamily="50" charset="-128"/>
              </a:rPr>
              <a:t>発表に関連し、開示すべき</a:t>
            </a:r>
            <a:r>
              <a:rPr kumimoji="0" lang="en-US" altLang="ja-JP" sz="3600" b="1" kern="0" dirty="0">
                <a:latin typeface="ＭＳ Ｐゴシック" panose="020B0600070205080204" pitchFamily="50" charset="-128"/>
              </a:rPr>
              <a:t>CO I </a:t>
            </a:r>
            <a:r>
              <a:rPr kumimoji="0" lang="ja-JP" altLang="en-US" sz="3600" b="1" kern="0" dirty="0">
                <a:latin typeface="ＭＳ Ｐゴシック" panose="020B0600070205080204" pitchFamily="50" charset="-128"/>
              </a:rPr>
              <a:t>関係にある企業などはありません。</a:t>
            </a:r>
            <a:endParaRPr kumimoji="0" lang="en-US" altLang="ja-JP" sz="3600" b="1" kern="0" dirty="0"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177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53</Words>
  <Application>Microsoft Office PowerPoint</Application>
  <PresentationFormat>ワイド画面</PresentationFormat>
  <Paragraphs>15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ＭＳ Ｐゴシック</vt:lpstr>
      <vt:lpstr>Times New Roman</vt:lpstr>
      <vt:lpstr>Default Design</vt:lpstr>
      <vt:lpstr>PowerPoint プレゼンテーション</vt:lpstr>
      <vt:lpstr>日本臨床運動療法学会 ＣＯ Ｉ 開示 　 発表者：　臨床太郎、運動次郎、療法三郎（◎代表者） ◎代表者</vt:lpstr>
    </vt:vector>
  </TitlesOfParts>
  <Company>Heart Failure Society of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Kurose Satoshi</cp:lastModifiedBy>
  <cp:revision>97</cp:revision>
  <dcterms:created xsi:type="dcterms:W3CDTF">2000-09-04T17:39:07Z</dcterms:created>
  <dcterms:modified xsi:type="dcterms:W3CDTF">2021-04-06T00:38:40Z</dcterms:modified>
</cp:coreProperties>
</file>